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66" r:id="rId4"/>
  </p:sldMasterIdLst>
  <p:notesMasterIdLst>
    <p:notesMasterId r:id="rId15"/>
  </p:notesMasterIdLst>
  <p:handoutMasterIdLst>
    <p:handoutMasterId r:id="rId16"/>
  </p:handoutMasterIdLst>
  <p:sldIdLst>
    <p:sldId id="309" r:id="rId5"/>
    <p:sldId id="300" r:id="rId6"/>
    <p:sldId id="308" r:id="rId7"/>
    <p:sldId id="302" r:id="rId8"/>
    <p:sldId id="297" r:id="rId9"/>
    <p:sldId id="303" r:id="rId10"/>
    <p:sldId id="304" r:id="rId11"/>
    <p:sldId id="305" r:id="rId12"/>
    <p:sldId id="306" r:id="rId13"/>
    <p:sldId id="307" r:id="rId14"/>
  </p:sldIdLst>
  <p:sldSz cx="11949113" cy="6721475"/>
  <p:notesSz cx="6843713" cy="9990138"/>
  <p:custDataLst>
    <p:tags r:id="rId1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2" userDrawn="1">
          <p15:clr>
            <a:srgbClr val="A4A3A4"/>
          </p15:clr>
        </p15:guide>
        <p15:guide id="2" userDrawn="1">
          <p15:clr>
            <a:srgbClr val="A4A3A4"/>
          </p15:clr>
        </p15:guide>
        <p15:guide id="3" orient="horz" pos="36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7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CA"/>
    <a:srgbClr val="339933"/>
    <a:srgbClr val="00640F"/>
    <a:srgbClr val="737373"/>
    <a:srgbClr val="808080"/>
    <a:srgbClr val="F58000"/>
    <a:srgbClr val="FF0000"/>
    <a:srgbClr val="9B1889"/>
    <a:srgbClr val="92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39" y="53"/>
      </p:cViewPr>
      <p:guideLst>
        <p:guide orient="horz" pos="1232"/>
        <p:guide/>
        <p:guide orient="horz" pos="36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47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720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81013" y="627063"/>
            <a:ext cx="7812088" cy="4395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74663" y="5367338"/>
            <a:ext cx="5900737" cy="1233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03938" y="9610725"/>
            <a:ext cx="271462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6BE5F23-3ED4-49B7-97EC-185C90A8E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75400" y="111125"/>
            <a:ext cx="0" cy="123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72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481013" y="627063"/>
            <a:ext cx="7812088" cy="4395787"/>
          </a:xfrm>
          <a:ln/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880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481013" y="627063"/>
            <a:ext cx="7812088" cy="4395787"/>
          </a:xfrm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/>
          </a:p>
        </p:txBody>
      </p:sp>
      <p:sp>
        <p:nvSpPr>
          <p:cNvPr id="14339" name="Slide Number Placeholder 3"/>
          <p:cNvSpPr txBox="1">
            <a:spLocks noGrp="1"/>
          </p:cNvSpPr>
          <p:nvPr/>
        </p:nvSpPr>
        <p:spPr bwMode="auto">
          <a:xfrm>
            <a:off x="6184900" y="9607550"/>
            <a:ext cx="1905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/>
            <a:fld id="{96314B04-EE06-435B-9B7C-59D33D4AA025}" type="slidenum">
              <a:rPr lang="en-US" sz="1200"/>
              <a:pPr algn="r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4138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225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7">
          <p15:clr>
            <a:srgbClr val="FBAE40"/>
          </p15:clr>
        </p15:guide>
        <p15:guide id="2" pos="376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27" y="1727201"/>
            <a:ext cx="10828260" cy="4013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1A788C12-FED5-820D-EBAA-2E4DFED3AE4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‹#›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17F01292-2E4C-B00D-41FD-7491BA49B98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‹#›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id="{AB731DC3-7C0B-AF57-F1FF-8DC2B25168C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‹#›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7" userDrawn="1">
          <p15:clr>
            <a:srgbClr val="FBAE40"/>
          </p15:clr>
        </p15:guide>
        <p15:guide id="2" pos="376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96926" y="252390"/>
            <a:ext cx="8254974" cy="129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(Master title style Arial </a:t>
            </a:r>
            <a:br>
              <a:rPr lang="en-US"/>
            </a:br>
            <a:r>
              <a:rPr lang="en-US"/>
              <a:t>bold 28 </a:t>
            </a:r>
            <a:r>
              <a:rPr lang="en-US" err="1"/>
              <a:t>pt</a:t>
            </a:r>
            <a:r>
              <a:rPr lang="en-US"/>
              <a:t>)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6926" y="1684708"/>
            <a:ext cx="10825724" cy="408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(Master text style Arial bold 24 pt)</a:t>
            </a:r>
          </a:p>
          <a:p>
            <a:pPr lvl="1"/>
            <a:r>
              <a:rPr lang="en-US" dirty="0"/>
              <a:t>Second level (Master text style Arial bold 20 pt)</a:t>
            </a:r>
          </a:p>
          <a:p>
            <a:pPr lvl="2"/>
            <a:r>
              <a:rPr lang="en-US" dirty="0"/>
              <a:t>Third level (Master text style Arial 18 pt)</a:t>
            </a:r>
          </a:p>
          <a:p>
            <a:pPr lvl="3"/>
            <a:r>
              <a:rPr lang="en-US" dirty="0"/>
              <a:t>Fourth level (Master text style Arial 16 pt)</a:t>
            </a:r>
          </a:p>
          <a:p>
            <a:pPr lvl="4"/>
            <a:r>
              <a:rPr lang="en-US" dirty="0"/>
              <a:t>Fifth level (Master text style Arial 16 pt)</a:t>
            </a:r>
            <a:endParaRPr lang="en-GB" dirty="0"/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930DC113-09A4-4FB6-B3E4-DD071F7428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17371" y="5845393"/>
            <a:ext cx="1805279" cy="5847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1600" b="1" dirty="0"/>
              <a:t>演讲者公司徽标（如果需要）</a:t>
            </a:r>
            <a:endParaRPr lang="en-CA" altLang="en-US" sz="1600" b="1" dirty="0"/>
          </a:p>
        </p:txBody>
      </p:sp>
      <p:sp>
        <p:nvSpPr>
          <p:cNvPr id="12" name="Text Box 12"/>
          <p:cNvSpPr txBox="1">
            <a:spLocks noChangeArrowheads="1"/>
          </p:cNvSpPr>
          <p:nvPr userDrawn="1"/>
        </p:nvSpPr>
        <p:spPr bwMode="auto">
          <a:xfrm>
            <a:off x="2710656" y="5903169"/>
            <a:ext cx="652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i="0" u="none" strike="noStrike" baseline="0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</a:t>
            </a:r>
            <a:r>
              <a:rPr lang="en-US" altLang="zh-CN" sz="1800" b="1" i="0" u="none" strike="noStrike" baseline="0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43 </a:t>
            </a:r>
            <a:r>
              <a:rPr lang="zh-CN" altLang="en-US" sz="1800" b="1" i="0" u="none" strike="noStrike" baseline="0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届国际会议与展览会</a:t>
            </a:r>
            <a:br>
              <a:rPr lang="en-CA" sz="1800" b="1" i="0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2025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26-31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日  </a:t>
            </a:r>
            <a:r>
              <a:rPr lang="pt-BR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中国</a:t>
            </a: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广西</a:t>
            </a: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南宁</a:t>
            </a:r>
            <a:endParaRPr lang="en-CA" sz="1800" b="1" i="1" dirty="0">
              <a:solidFill>
                <a:srgbClr val="0085CA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2B5810D-CC24-9638-FD7B-2A72804CAB0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77417" y="5954105"/>
            <a:ext cx="2979868" cy="59489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B0CEC29-C89E-92E1-1831-C1033DE9B2F4}"/>
              </a:ext>
            </a:extLst>
          </p:cNvPr>
          <p:cNvSpPr txBox="1"/>
          <p:nvPr userDrawn="1"/>
        </p:nvSpPr>
        <p:spPr>
          <a:xfrm>
            <a:off x="8964150" y="78496"/>
            <a:ext cx="2786875" cy="1538883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pt-BR" altLang="zh-CN" b="1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zh-CN" altLang="en-US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这是网络摄像头区域</a:t>
            </a:r>
          </a:p>
          <a:p>
            <a:pPr algn="ctr"/>
            <a:r>
              <a:rPr lang="zh-CN" altLang="en-US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请勿将其用于文本</a:t>
            </a:r>
            <a:endParaRPr lang="en-US" b="1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  <a:p>
            <a:endParaRPr lang="en-US" sz="1400" dirty="0"/>
          </a:p>
        </p:txBody>
      </p:sp>
    </p:spTree>
    <p:custDataLst>
      <p:tags r:id="rId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7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1" b="1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5pPr>
      <a:lvl6pPr marL="457246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6pPr>
      <a:lvl7pPr marL="914492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7pPr>
      <a:lvl8pPr marL="1371737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8pPr>
      <a:lvl9pPr marL="1828984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9pPr>
    </p:titleStyle>
    <p:bodyStyle>
      <a:lvl1pPr marL="342935" indent="-342935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•"/>
        <a:defRPr sz="24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3025" indent="-285779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–"/>
        <a:defRPr sz="20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114" indent="-228623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360" indent="-228623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606" indent="-228623" algn="l" rtl="0" eaLnBrk="0" fontAlgn="base" hangingPunct="0">
        <a:spcBef>
          <a:spcPct val="20000"/>
        </a:spcBef>
        <a:spcAft>
          <a:spcPct val="0"/>
        </a:spcAft>
        <a:buClrTx/>
        <a:buSzPct val="120000"/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852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8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4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2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4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8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5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7" userDrawn="1">
          <p15:clr>
            <a:srgbClr val="F26B43"/>
          </p15:clr>
        </p15:guide>
        <p15:guide id="2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Content Placeholder 2"/>
          <p:cNvSpPr>
            <a:spLocks noGrp="1"/>
          </p:cNvSpPr>
          <p:nvPr>
            <p:ph idx="4294967295"/>
          </p:nvPr>
        </p:nvSpPr>
        <p:spPr>
          <a:xfrm>
            <a:off x="1089025" y="3374225"/>
            <a:ext cx="9769475" cy="21717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zh-CN" dirty="0">
                <a:latin typeface="Arial" charset="0"/>
              </a:rPr>
              <a:t>作者</a:t>
            </a:r>
            <a:r>
              <a:rPr lang="zh-CN" b="0" dirty="0">
                <a:latin typeface="Arial" charset="0"/>
              </a:rPr>
              <a:t> </a:t>
            </a:r>
            <a:r>
              <a:rPr lang="zh-CN" dirty="0">
                <a:latin typeface="Arial" charset="0"/>
              </a:rPr>
              <a:t>(“ </a:t>
            </a:r>
            <a:r>
              <a:rPr lang="zh-CN" dirty="0" err="1">
                <a:latin typeface="Arial" charset="0"/>
              </a:rPr>
              <a:t>SimSun </a:t>
            </a:r>
            <a:r>
              <a:rPr lang="zh-CN" dirty="0">
                <a:latin typeface="Arial" charset="0"/>
              </a:rPr>
              <a:t>” 22 粗体)</a:t>
            </a:r>
          </a:p>
          <a:p>
            <a:pPr algn="ctr" eaLnBrk="1" hangingPunct="1">
              <a:buFont typeface="Arial" charset="0"/>
              <a:buNone/>
            </a:pPr>
            <a:r>
              <a:rPr lang="zh-CN" sz="2800" b="0" dirty="0">
                <a:latin typeface="Arial" charset="0"/>
              </a:rPr>
              <a:t>附属机构（“ </a:t>
            </a:r>
            <a:r>
              <a:rPr lang="zh-CN" sz="2800" b="0" dirty="0" err="1">
                <a:latin typeface="Arial" charset="0"/>
              </a:rPr>
              <a:t>SimSun </a:t>
            </a:r>
            <a:r>
              <a:rPr lang="zh-CN" sz="2800" b="0" dirty="0">
                <a:latin typeface="Arial" charset="0"/>
              </a:rPr>
              <a:t>” 24）</a:t>
            </a:r>
          </a:p>
          <a:p>
            <a:pPr algn="ctr" eaLnBrk="1" hangingPunct="1">
              <a:buFont typeface="Arial" charset="0"/>
              <a:buNone/>
            </a:pPr>
            <a:endParaRPr lang="en-GB" sz="2000" b="0" dirty="0"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zh-CN" sz="2800" dirty="0">
                <a:latin typeface="Arial" charset="0"/>
              </a:rPr>
              <a:t>演讲者：演讲者姓名（“ </a:t>
            </a:r>
            <a:r>
              <a:rPr lang="zh-CN" sz="2800" dirty="0" err="1">
                <a:latin typeface="Arial" charset="0"/>
              </a:rPr>
              <a:t>SimSun </a:t>
            </a:r>
            <a:r>
              <a:rPr lang="zh-CN" sz="2800" dirty="0">
                <a:latin typeface="Arial" charset="0"/>
              </a:rPr>
              <a:t>” 26 粗体）</a:t>
            </a:r>
          </a:p>
        </p:txBody>
      </p:sp>
      <p:sp>
        <p:nvSpPr>
          <p:cNvPr id="9218" name="Title 1"/>
          <p:cNvSpPr>
            <a:spLocks/>
          </p:cNvSpPr>
          <p:nvPr/>
        </p:nvSpPr>
        <p:spPr bwMode="auto">
          <a:xfrm>
            <a:off x="721206" y="1631950"/>
            <a:ext cx="10505114" cy="171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sz="3200" b="1" dirty="0"/>
              <a:t>论文标题</a:t>
            </a:r>
            <a:br>
              <a:rPr lang="en-US" sz="3200" b="1" dirty="0"/>
            </a:br>
            <a:r>
              <a:rPr lang="zh-CN" sz="3200" b="1" dirty="0"/>
              <a:t>( </a:t>
            </a:r>
            <a:r>
              <a:rPr lang="zh-CN" sz="3200" b="1" dirty="0" err="1"/>
              <a:t>SimSun </a:t>
            </a:r>
            <a:r>
              <a:rPr lang="zh-CN" sz="3200" b="1" dirty="0"/>
              <a:t>28 BOLD)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FF347E-B5E0-45B5-9401-573E853D8D57}"/>
              </a:ext>
            </a:extLst>
          </p:cNvPr>
          <p:cNvSpPr txBox="1"/>
          <p:nvPr/>
        </p:nvSpPr>
        <p:spPr>
          <a:xfrm>
            <a:off x="2103873" y="281399"/>
            <a:ext cx="63844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sz="2400" b="1" dirty="0">
                <a:solidFill>
                  <a:srgbClr val="FF0000"/>
                </a:solidFill>
                <a:latin typeface="Arial" charset="0"/>
              </a:rPr>
              <a:t>请使用这个完整模板。不要直接将 ICSOBA 徽标复制到您公司的模板中。</a:t>
            </a:r>
          </a:p>
        </p:txBody>
      </p:sp>
    </p:spTree>
    <p:extLst>
      <p:ext uri="{BB962C8B-B14F-4D97-AF65-F5344CB8AC3E}">
        <p14:creationId xmlns:p14="http://schemas.microsoft.com/office/powerpoint/2010/main" val="239521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8CF39-4381-4432-A47D-082CEC22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结论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85A380-4EAD-4721-8B34-FC6AFAC43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err="1">
                <a:latin typeface="Arial" charset="0"/>
              </a:rPr>
              <a:t>xxx</a:t>
            </a:r>
            <a:endParaRPr lang="en-GB">
              <a:latin typeface="Arial" charset="0"/>
            </a:endParaRPr>
          </a:p>
          <a:p>
            <a:pPr eaLnBrk="1" hangingPunct="1"/>
            <a:r>
              <a:rPr lang="zh-CN" err="1">
                <a:latin typeface="Arial" charset="0"/>
              </a:rPr>
              <a:t>是</a:t>
            </a:r>
            <a:endParaRPr lang="en-GB">
              <a:latin typeface="Arial" charset="0"/>
            </a:endParaRPr>
          </a:p>
          <a:p>
            <a:pPr eaLnBrk="1" hangingPunct="1"/>
            <a:r>
              <a:rPr lang="zh-CN">
                <a:latin typeface="Arial" charset="0"/>
              </a:rPr>
              <a:t>噓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8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8A565-4B19-4F81-B408-54420724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主持人简介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80D6F0-0149-4A7D-9369-9A727FD15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dirty="0">
                <a:latin typeface="Arial" charset="0"/>
              </a:rPr>
              <a:t>全部 SimSun 22 Bold</a:t>
            </a:r>
          </a:p>
          <a:p>
            <a:r>
              <a:rPr lang="zh-CN" dirty="0">
                <a:latin typeface="Arial" charset="0"/>
              </a:rPr>
              <a:t>姓名：</a:t>
            </a:r>
          </a:p>
          <a:p>
            <a:r>
              <a:rPr lang="zh-CN" dirty="0">
                <a:latin typeface="Arial" charset="0"/>
              </a:rPr>
              <a:t>学位及获得日期：</a:t>
            </a:r>
          </a:p>
          <a:p>
            <a:r>
              <a:rPr lang="zh-CN" dirty="0">
                <a:latin typeface="Arial" charset="0"/>
              </a:rPr>
              <a:t>公司/组织：</a:t>
            </a:r>
          </a:p>
          <a:p>
            <a:r>
              <a:rPr lang="zh-CN" dirty="0">
                <a:latin typeface="Arial" charset="0"/>
              </a:rPr>
              <a:t>现职：</a:t>
            </a:r>
          </a:p>
          <a:p>
            <a:r>
              <a:rPr lang="zh-CN" dirty="0">
                <a:latin typeface="Arial" charset="0"/>
              </a:rPr>
              <a:t>工作经历：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A940A-6F08-47D5-B8D6-C55ED4C8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dirty="0" err="1"/>
              <a:t>模板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01670D-F59C-4E6A-991A-5ED3578C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26" y="1671999"/>
            <a:ext cx="10158160" cy="4150632"/>
          </a:xfrm>
        </p:spPr>
        <p:txBody>
          <a:bodyPr/>
          <a:lstStyle/>
          <a:p>
            <a:r>
              <a:rPr lang="zh-CN" sz="1800" b="0" dirty="0">
                <a:latin typeface="Arial" charset="0"/>
              </a:rPr>
              <a:t>以下是此模板的使用说明：</a:t>
            </a:r>
          </a:p>
          <a:p>
            <a:r>
              <a:rPr lang="zh-CN" sz="1800" b="0" dirty="0">
                <a:latin typeface="Arial" charset="0"/>
              </a:rPr>
              <a:t>模板底部显示 ICSOBA 徽标和会议日期，</a:t>
            </a:r>
          </a:p>
          <a:p>
            <a:r>
              <a:rPr lang="zh-CN" sz="1800" b="0" dirty="0">
                <a:latin typeface="Arial" charset="0"/>
              </a:rPr>
              <a:t>模板的特点是：白色背景，黑色文本</a:t>
            </a:r>
            <a:r>
              <a:rPr lang="zh-CN" sz="1800" b="0" dirty="0" err="1">
                <a:latin typeface="Arial" charset="0"/>
              </a:rPr>
              <a:t>SimSun </a:t>
            </a:r>
            <a:r>
              <a:rPr lang="zh-CN" sz="1800" b="0" dirty="0">
                <a:latin typeface="Arial" charset="0"/>
              </a:rPr>
              <a:t>24（标题）、22（正文，第 1</a:t>
            </a:r>
            <a:r>
              <a:rPr lang="zh-CN" sz="1800" b="0" baseline="30000" dirty="0">
                <a:latin typeface="Arial" charset="0"/>
              </a:rPr>
              <a:t>级</a:t>
            </a:r>
            <a:r>
              <a:rPr lang="zh-CN" sz="1800" b="0" dirty="0">
                <a:latin typeface="Arial" charset="0"/>
              </a:rPr>
              <a:t>）、18（第 2</a:t>
            </a:r>
            <a:r>
              <a:rPr lang="zh-CN" sz="1800" b="0" baseline="30000" dirty="0">
                <a:latin typeface="Arial" charset="0"/>
              </a:rPr>
              <a:t>级</a:t>
            </a:r>
            <a:r>
              <a:rPr lang="zh-CN" sz="1800" b="0" dirty="0">
                <a:latin typeface="Arial" charset="0"/>
              </a:rPr>
              <a:t>）、16（第 3</a:t>
            </a:r>
            <a:r>
              <a:rPr lang="zh-CN" sz="1800" b="0" baseline="30000" dirty="0">
                <a:latin typeface="Arial" charset="0"/>
              </a:rPr>
              <a:t>级</a:t>
            </a:r>
            <a:r>
              <a:rPr lang="zh-CN" sz="1800" b="0" dirty="0">
                <a:latin typeface="Arial" charset="0"/>
              </a:rPr>
              <a:t>）- 14（</a:t>
            </a:r>
            <a:r>
              <a:rPr lang="zh-CN" sz="1800" b="0" baseline="30000" dirty="0">
                <a:latin typeface="Arial" charset="0"/>
              </a:rPr>
              <a:t>第4</a:t>
            </a:r>
            <a:r>
              <a:rPr lang="zh-CN" sz="1800" b="0" dirty="0">
                <a:latin typeface="Arial" charset="0"/>
              </a:rPr>
              <a:t>级 - 最小尺寸）。建议使用黑色文本</a:t>
            </a:r>
            <a:r>
              <a:rPr lang="zh-CN" sz="1800" b="0" dirty="0">
                <a:solidFill>
                  <a:srgbClr val="FF0000"/>
                </a:solidFill>
                <a:latin typeface="Arial" charset="0"/>
              </a:rPr>
              <a:t>（请勿使用浅灰色），</a:t>
            </a:r>
            <a:r>
              <a:rPr lang="zh-CN" sz="1800" b="0" dirty="0">
                <a:latin typeface="Arial" charset="0"/>
              </a:rPr>
              <a:t>但偶尔可以使用鲜艳的颜色（</a:t>
            </a:r>
            <a:r>
              <a:rPr lang="zh-CN" sz="1800" b="0" dirty="0">
                <a:solidFill>
                  <a:srgbClr val="FF0000"/>
                </a:solidFill>
                <a:latin typeface="Arial" charset="0"/>
              </a:rPr>
              <a:t>请勿使用柔和的浅色）来增强效果。标题应居中。使用标题大写规则。</a:t>
            </a:r>
          </a:p>
          <a:p>
            <a:r>
              <a:rPr lang="zh-CN" sz="1800" b="0" dirty="0">
                <a:latin typeface="Arial" charset="0"/>
              </a:rPr>
              <a:t>图表应足够大，以便包含可读的文本和比例（如果每页使用多个图表，这种情况很少见 - 请避免这种情况）。</a:t>
            </a:r>
            <a:r>
              <a:rPr lang="zh-CN" sz="1800" b="0" dirty="0">
                <a:solidFill>
                  <a:srgbClr val="FF0000"/>
                </a:solidFill>
                <a:latin typeface="Arial" charset="0"/>
              </a:rPr>
              <a:t>图表标题、轴标题和比例以及图例应使用</a:t>
            </a:r>
            <a:r>
              <a:rPr lang="zh-CN" sz="1800" dirty="0">
                <a:solidFill>
                  <a:srgbClr val="FF0000"/>
                </a:solidFill>
                <a:latin typeface="Arial" charset="0"/>
              </a:rPr>
              <a:t>黑色脚本</a:t>
            </a:r>
            <a:r>
              <a:rPr lang="zh-CN" sz="1800" b="0" dirty="0">
                <a:solidFill>
                  <a:srgbClr val="FF0000"/>
                </a:solidFill>
                <a:latin typeface="Arial" charset="0"/>
              </a:rPr>
              <a:t>（请勿使用浅灰色 - 如果它们是浅灰色，请更改 Excel 的默认颜色）。</a:t>
            </a:r>
          </a:p>
          <a:p>
            <a:r>
              <a:rPr lang="zh-CN" sz="1800" b="0" dirty="0">
                <a:latin typeface="Arial" charset="0"/>
              </a:rPr>
              <a:t>表格上的字体应足够大，以便于阅读。</a:t>
            </a:r>
          </a:p>
          <a:p>
            <a:r>
              <a:rPr lang="zh-CN" sz="1800" b="0" dirty="0">
                <a:latin typeface="Arial" charset="0"/>
              </a:rPr>
              <a:t>幻灯片有自动编号，请不要用您的徽标覆盖它。</a:t>
            </a:r>
            <a:r>
              <a:rPr lang="zh-CN" sz="1800" dirty="0">
                <a:latin typeface="Arial" charset="0"/>
              </a:rPr>
              <a:t> </a:t>
            </a:r>
            <a:endParaRPr lang="en-US" sz="1800" dirty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8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4320C-1B6C-49D9-ABC1-794AB9B5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29" y="269882"/>
            <a:ext cx="8609824" cy="554083"/>
          </a:xfrm>
        </p:spPr>
        <p:txBody>
          <a:bodyPr/>
          <a:lstStyle/>
          <a:p>
            <a:r>
              <a:rPr lang="zh-CN"/>
              <a:t>模板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9AD-738F-47F3-B4D3-14E19AEA2A04}"/>
              </a:ext>
            </a:extLst>
          </p:cNvPr>
          <p:cNvSpPr txBox="1">
            <a:spLocks/>
          </p:cNvSpPr>
          <p:nvPr/>
        </p:nvSpPr>
        <p:spPr bwMode="auto">
          <a:xfrm>
            <a:off x="596929" y="1085222"/>
            <a:ext cx="10158157" cy="509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35" indent="-342935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3025" indent="-285779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114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360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606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20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852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8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4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sz="1800" b="0">
                <a:latin typeface="Arial" charset="0"/>
              </a:rPr>
              <a:t>右下角的标志应为演讲者公司的标志</a:t>
            </a:r>
          </a:p>
          <a:p>
            <a:pPr marL="361950" indent="0">
              <a:buNone/>
            </a:pPr>
            <a:r>
              <a:rPr lang="zh-CN" sz="1800" b="0">
                <a:latin typeface="Arial" charset="0"/>
              </a:rPr>
              <a:t>（或者如果主持人希望，则不做任何事）。徽标可以插入为</a:t>
            </a:r>
          </a:p>
          <a:p>
            <a:pPr marL="0" indent="361950">
              <a:buNone/>
            </a:pPr>
            <a:r>
              <a:rPr lang="zh-CN" sz="1800" b="0">
                <a:latin typeface="Arial" charset="0"/>
              </a:rPr>
              <a:t>模板的一部分或仅用于标题幻灯片。</a:t>
            </a:r>
          </a:p>
          <a:p>
            <a:r>
              <a:rPr lang="zh-CN" sz="1800" b="0">
                <a:latin typeface="Arial" charset="0"/>
              </a:rPr>
              <a:t>要将公司徽标作为模板的一部分插入：</a:t>
            </a:r>
          </a:p>
          <a:p>
            <a:pPr lvl="1"/>
            <a:r>
              <a:rPr lang="zh-CN" sz="1800" b="0">
                <a:latin typeface="Arial" charset="0"/>
              </a:rPr>
              <a:t>从菜单中选择“视图”，然后选择“幻灯片母版”，</a:t>
            </a:r>
          </a:p>
          <a:p>
            <a:pPr lvl="1"/>
            <a:r>
              <a:rPr lang="zh-CN" sz="1800" b="0">
                <a:latin typeface="Arial" charset="0"/>
              </a:rPr>
              <a:t>从幻灯片母版视图中，</a:t>
            </a:r>
            <a:r>
              <a:rPr lang="zh-CN" sz="1800" b="0">
                <a:solidFill>
                  <a:srgbClr val="FF0000"/>
                </a:solidFill>
                <a:latin typeface="Arial" charset="0"/>
              </a:rPr>
              <a:t>选择第一张幻灯片（激活幻灯片母版） </a:t>
            </a:r>
            <a:r>
              <a:rPr lang="zh-CN" sz="1800" b="0">
                <a:latin typeface="Arial" charset="0"/>
              </a:rPr>
              <a:t>，然后单击</a:t>
            </a:r>
            <a:r>
              <a:rPr lang="zh-CN" sz="1800" b="0">
                <a:solidFill>
                  <a:srgbClr val="339933"/>
                </a:solidFill>
                <a:latin typeface="Arial" charset="0"/>
              </a:rPr>
              <a:t>右下角的徽标框。这将选择右下角</a:t>
            </a:r>
            <a:r>
              <a:rPr lang="zh-CN" sz="1800" b="0">
                <a:latin typeface="Arial" charset="0"/>
              </a:rPr>
              <a:t>显示的框（您必须删除该框），然后从原来的位置复制公司徽标并将其粘贴到右下角，</a:t>
            </a:r>
          </a:p>
          <a:p>
            <a:pPr lvl="1"/>
            <a:r>
              <a:rPr lang="zh-CN" sz="1800" b="0">
                <a:latin typeface="Arial" charset="0"/>
              </a:rPr>
              <a:t>如果您不想插入徽标，请删除现有框，</a:t>
            </a:r>
          </a:p>
          <a:p>
            <a:pPr lvl="1"/>
            <a:r>
              <a:rPr lang="zh-CN" sz="1800" b="0">
                <a:latin typeface="Arial" charset="0"/>
              </a:rPr>
              <a:t>点击菜单显示</a:t>
            </a:r>
            <a:r>
              <a:rPr lang="zh-CN" sz="1800" b="0">
                <a:latin typeface="Arial" charset="0"/>
                <a:sym typeface="Wingdings" panose="05000000000000000000" pitchFamily="2" charset="2"/>
              </a:rPr>
              <a:t></a:t>
            </a:r>
            <a:r>
              <a:rPr lang="zh-CN" sz="1800" b="0">
                <a:latin typeface="Arial" charset="0"/>
              </a:rPr>
              <a:t>正常模式，</a:t>
            </a:r>
          </a:p>
          <a:p>
            <a:pPr lvl="1"/>
            <a:r>
              <a:rPr lang="zh-CN" sz="1800" b="0">
                <a:latin typeface="Arial" charset="0"/>
              </a:rPr>
              <a:t>开始使用模板，</a:t>
            </a:r>
          </a:p>
          <a:p>
            <a:pPr lvl="1"/>
            <a:r>
              <a:rPr lang="zh-CN" sz="1800" b="0">
                <a:latin typeface="Arial" charset="0"/>
              </a:rPr>
              <a:t>编写幻灯片时，请将网络摄像头框保留在右上角。该空间将用于显示您的图像，以便实时录制您的演讲。</a:t>
            </a:r>
            <a:r>
              <a:rPr lang="zh-CN" sz="1800" b="0">
                <a:solidFill>
                  <a:srgbClr val="FF0000"/>
                </a:solidFill>
                <a:latin typeface="Arial" charset="0"/>
              </a:rPr>
              <a:t>提交演示文稿时，您必须删除模板中的网络摄像头框。</a:t>
            </a:r>
          </a:p>
        </p:txBody>
      </p:sp>
    </p:spTree>
    <p:extLst>
      <p:ext uri="{BB962C8B-B14F-4D97-AF65-F5344CB8AC3E}">
        <p14:creationId xmlns:p14="http://schemas.microsoft.com/office/powerpoint/2010/main" val="254063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596929" y="269882"/>
            <a:ext cx="8044653" cy="1297661"/>
          </a:xfrm>
        </p:spPr>
        <p:txBody>
          <a:bodyPr/>
          <a:lstStyle/>
          <a:p>
            <a:pPr eaLnBrk="1" hangingPunct="1"/>
            <a:r>
              <a:rPr lang="zh-CN" dirty="0">
                <a:latin typeface="Arial" charset="0"/>
              </a:rPr>
              <a:t>目录</a:t>
            </a:r>
            <a:br>
              <a:rPr lang="en-US" sz="2800" dirty="0">
                <a:latin typeface="Arial" charset="0"/>
              </a:rPr>
            </a:br>
            <a:r>
              <a:rPr lang="zh-CN" sz="2800" dirty="0">
                <a:latin typeface="Arial" charset="0"/>
              </a:rPr>
              <a:t>( </a:t>
            </a:r>
            <a:r>
              <a:rPr lang="zh-CN" sz="2800" dirty="0" err="1">
                <a:latin typeface="Arial" charset="0"/>
              </a:rPr>
              <a:t>SimSun </a:t>
            </a:r>
            <a:r>
              <a:rPr lang="zh-CN" sz="2800" dirty="0">
                <a:latin typeface="Arial" charset="0"/>
              </a:rPr>
              <a:t>24 粗体)</a:t>
            </a:r>
            <a:endParaRPr lang="en-US" dirty="0">
              <a:latin typeface="Arial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6081F-7921-4607-B8BD-916ECDE9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zh-CN" dirty="0" err="1">
                <a:latin typeface="Arial" charset="0"/>
              </a:rPr>
              <a:t>Xxx </a:t>
            </a:r>
            <a:r>
              <a:rPr lang="zh-CN" dirty="0">
                <a:latin typeface="Arial" charset="0"/>
              </a:rPr>
              <a:t>（粗体22）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zh-CN" dirty="0" err="1">
                <a:latin typeface="Arial" charset="0"/>
              </a:rPr>
              <a:t>是啊</a:t>
            </a:r>
            <a:r>
              <a:rPr lang="zh-CN" dirty="0">
                <a:latin typeface="Arial" charset="0"/>
              </a:rPr>
              <a:t>                                                                                 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zh-CN" dirty="0">
                <a:latin typeface="Arial" charset="0"/>
              </a:rPr>
              <a:t>響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26D4F47-0B98-4263-B45B-3F8AED87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介绍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EB1D79-351C-4B6A-8F85-E371AFC3C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dirty="0" err="1">
                <a:latin typeface="Arial" charset="0"/>
              </a:rPr>
              <a:t>Xxx </a:t>
            </a:r>
            <a:r>
              <a:rPr lang="zh-CN" dirty="0">
                <a:latin typeface="Arial" charset="0"/>
              </a:rPr>
              <a:t>（粗体22）</a:t>
            </a:r>
          </a:p>
          <a:p>
            <a:pPr eaLnBrk="1" hangingPunct="1"/>
            <a:r>
              <a:rPr lang="zh-CN" dirty="0" err="1">
                <a:latin typeface="Arial" charset="0"/>
              </a:rPr>
              <a:t>是啊</a:t>
            </a:r>
            <a:endParaRPr lang="en-US" dirty="0">
              <a:latin typeface="Arial" charset="0"/>
            </a:endParaRPr>
          </a:p>
          <a:p>
            <a:pPr lvl="1" eaLnBrk="1" hangingPunct="1"/>
            <a:r>
              <a:rPr lang="zh-CN" dirty="0" err="1">
                <a:latin typeface="Arial" charset="0"/>
              </a:rPr>
              <a:t>Aaa </a:t>
            </a:r>
            <a:r>
              <a:rPr lang="zh-CN" dirty="0">
                <a:latin typeface="Arial" charset="0"/>
              </a:rPr>
              <a:t>（18 粗体或 18</a:t>
            </a:r>
            <a:r>
              <a:rPr lang="zh-CN" b="0" dirty="0">
                <a:latin typeface="Arial" charset="0"/>
              </a:rPr>
              <a:t>非粗体 - 注意粗体字体更显眼</a:t>
            </a:r>
            <a:r>
              <a:rPr lang="zh-CN" dirty="0">
                <a:latin typeface="Arial" charset="0"/>
              </a:rPr>
              <a:t>）</a:t>
            </a:r>
          </a:p>
          <a:p>
            <a:pPr lvl="1" eaLnBrk="1" hangingPunct="1"/>
            <a:r>
              <a:rPr lang="zh-CN" dirty="0" err="1">
                <a:latin typeface="Arial" charset="0"/>
              </a:rPr>
              <a:t>贝比</a:t>
            </a:r>
            <a:endParaRPr lang="en-US" dirty="0">
              <a:latin typeface="Arial" charset="0"/>
            </a:endParaRPr>
          </a:p>
          <a:p>
            <a:pPr lvl="2" eaLnBrk="1" hangingPunct="1"/>
            <a:r>
              <a:rPr lang="zh-CN" dirty="0" err="1">
                <a:latin typeface="Arial" charset="0"/>
              </a:rPr>
              <a:t>Mmm </a:t>
            </a:r>
            <a:r>
              <a:rPr lang="zh-CN" dirty="0">
                <a:latin typeface="Arial" charset="0"/>
              </a:rPr>
              <a:t>（16 粗体或 16 非粗体，</a:t>
            </a:r>
            <a:r>
              <a:rPr lang="zh-CN" dirty="0">
                <a:solidFill>
                  <a:srgbClr val="FF0000"/>
                </a:solidFill>
                <a:latin typeface="Arial" charset="0"/>
              </a:rPr>
              <a:t>最小 14；任何小于 14 的字体都不会在屏幕上显示</a:t>
            </a:r>
            <a:r>
              <a:rPr lang="zh-CN" dirty="0">
                <a:latin typeface="Arial" charset="0"/>
              </a:rPr>
              <a:t>）</a:t>
            </a:r>
          </a:p>
          <a:p>
            <a:pPr lvl="2" eaLnBrk="1" hangingPunct="1"/>
            <a:r>
              <a:rPr lang="zh-CN" dirty="0" err="1">
                <a:latin typeface="Arial" charset="0"/>
              </a:rPr>
              <a:t>嗯嗯</a:t>
            </a:r>
            <a:endParaRPr lang="en-US" dirty="0">
              <a:latin typeface="Arial" charset="0"/>
            </a:endParaRPr>
          </a:p>
          <a:p>
            <a:pPr lvl="1" eaLnBrk="1" hangingPunct="1"/>
            <a:r>
              <a:rPr lang="zh-CN" dirty="0">
                <a:latin typeface="Arial" charset="0"/>
              </a:rPr>
              <a:t>CCC</a:t>
            </a:r>
          </a:p>
          <a:p>
            <a:pPr eaLnBrk="1" hangingPunct="1"/>
            <a:r>
              <a:rPr lang="zh-CN" dirty="0">
                <a:latin typeface="Arial" charset="0"/>
              </a:rPr>
              <a:t>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0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29934F25-F433-4C47-B404-340F0DB35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z="2800"/>
              <a:t>可读表格示例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DB0985-1C50-4BC4-9639-79F198687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/>
              <a:t>下表为主要热平衡参数：</a:t>
            </a:r>
          </a:p>
          <a:p>
            <a:endParaRPr lang="pt-BR"/>
          </a:p>
          <a:p>
            <a:endParaRPr lang="en-US"/>
          </a:p>
        </p:txBody>
      </p:sp>
      <p:graphicFrame>
        <p:nvGraphicFramePr>
          <p:cNvPr id="6" name="Object 95">
            <a:extLst>
              <a:ext uri="{FF2B5EF4-FFF2-40B4-BE49-F238E27FC236}">
                <a16:creationId xmlns:a16="http://schemas.microsoft.com/office/drawing/2014/main" id="{21C67064-BDB3-4220-BDEB-9224BC2472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575687"/>
              </p:ext>
            </p:extLst>
          </p:nvPr>
        </p:nvGraphicFramePr>
        <p:xfrm>
          <a:off x="1882971" y="2451944"/>
          <a:ext cx="7261029" cy="3740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4404" imgH="2728344" progId="Word.Document.8">
                  <p:embed/>
                </p:oleObj>
              </mc:Choice>
              <mc:Fallback>
                <p:oleObj name="Document" r:id="rId2" imgW="5484404" imgH="2728344" progId="Word.Document.8">
                  <p:embed/>
                  <p:pic>
                    <p:nvPicPr>
                      <p:cNvPr id="6" name="Object 95">
                        <a:extLst>
                          <a:ext uri="{FF2B5EF4-FFF2-40B4-BE49-F238E27FC236}">
                            <a16:creationId xmlns:a16="http://schemas.microsoft.com/office/drawing/2014/main" id="{21C67064-BDB3-4220-BDEB-9224BC2472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971" y="2451944"/>
                        <a:ext cx="7261029" cy="3740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24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07310-36F1-4EFB-9BC2-75A37DD10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图片示例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F10816-B991-4483-8A46-6BD37997E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00640F"/>
              </a:buClr>
              <a:buSzPct val="120000"/>
            </a:pPr>
            <a:r>
              <a:rPr lang="zh-CN"/>
              <a:t>由于对槽高控制得很好，很少有棒被拒收。</a:t>
            </a:r>
          </a:p>
          <a:p>
            <a:pPr algn="just">
              <a:buClr>
                <a:srgbClr val="00640F"/>
              </a:buClr>
              <a:buSzPct val="120000"/>
            </a:pPr>
            <a:r>
              <a:rPr lang="zh-CN"/>
              <a:t>阳极棒废弃率：5年内平均废弃率为0.29%。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F63FF1-F4B3-4531-AC1C-E714A856B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481" y="3025497"/>
            <a:ext cx="393065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24EB893D-E295-4659-9618-B2E23AA8D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08218" y="3000097"/>
            <a:ext cx="3967162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366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9EFEF-C611-48CA-B052-FEBC8724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图表示例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B0017B-1321-4A13-A1C4-91C646ACD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>
                <a:latin typeface="Arial" charset="0"/>
              </a:rPr>
              <a:t>整个运行期间金属中的铁浓度：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7D909D-1E5F-427B-9899-67FC212B0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0418" y="2275931"/>
            <a:ext cx="7049068" cy="349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7858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UNDODONOTDELETE" val="0"/>
  <p:tag name="ARTICULATE_SLIDE_THUMBNAIL_REFRESH" val="1"/>
  <p:tag name="ARTICULATE_SLIDE_COUNT" val="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CSOBA PowerPoint Template">
  <a:themeElements>
    <a:clrScheme name="Custom 12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548DD4"/>
      </a:accent1>
      <a:accent2>
        <a:srgbClr val="1F497D"/>
      </a:accent2>
      <a:accent3>
        <a:srgbClr val="FFFFFF"/>
      </a:accent3>
      <a:accent4>
        <a:srgbClr val="731889"/>
      </a:accent4>
      <a:accent5>
        <a:srgbClr val="FF0000"/>
      </a:accent5>
      <a:accent6>
        <a:srgbClr val="F58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8D8D91C4B83A48935478AF687B38A7" ma:contentTypeVersion="14" ma:contentTypeDescription="Create a new document." ma:contentTypeScope="" ma:versionID="dea47be58515994ae28754382cc4c97f">
  <xsd:schema xmlns:xsd="http://www.w3.org/2001/XMLSchema" xmlns:xs="http://www.w3.org/2001/XMLSchema" xmlns:p="http://schemas.microsoft.com/office/2006/metadata/properties" xmlns:ns2="0e84017e-58e1-4cc4-bf64-c0db9ea1fa23" xmlns:ns3="9c3a29c3-3afc-4f63-a1b1-63bfc6fc9a20" targetNamespace="http://schemas.microsoft.com/office/2006/metadata/properties" ma:root="true" ma:fieldsID="ec91f37a692b98049b82bd61f514c2c9" ns2:_="" ns3:_="">
    <xsd:import namespace="0e84017e-58e1-4cc4-bf64-c0db9ea1fa23"/>
    <xsd:import namespace="9c3a29c3-3afc-4f63-a1b1-63bfc6fc9a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4017e-58e1-4cc4-bf64-c0db9ea1fa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64d117d-f054-489d-812e-c21829e7c9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a29c3-3afc-4f63-a1b1-63bfc6fc9a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f7ab21-70f9-4ac4-b80a-62cbcf82ba4a}" ma:internalName="TaxCatchAll" ma:showField="CatchAllData" ma:web="9c3a29c3-3afc-4f63-a1b1-63bfc6fc9a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3a29c3-3afc-4f63-a1b1-63bfc6fc9a20" xsi:nil="true"/>
    <lcf76f155ced4ddcb4097134ff3c332f xmlns="0e84017e-58e1-4cc4-bf64-c0db9ea1fa2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AF2A3D2-4EDE-4FAE-9A00-B2C2FF57C4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E518E8-F011-4936-A698-74704E03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84017e-58e1-4cc4-bf64-c0db9ea1fa23"/>
    <ds:schemaRef ds:uri="9c3a29c3-3afc-4f63-a1b1-63bfc6fc9a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5A1E70-9ADC-41FA-80BA-97398070749D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3cd4f6ba-8d70-48c1-a6bc-7f41fde0970c"/>
    <ds:schemaRef ds:uri="c6859cc8-9326-463f-b1ba-ad39d77ba4ad"/>
    <ds:schemaRef ds:uri="9c3a29c3-3afc-4f63-a1b1-63bfc6fc9a20"/>
    <ds:schemaRef ds:uri="0e84017e-58e1-4cc4-bf64-c0db9ea1fa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EGA PowerPoint Template</Template>
  <TotalTime>86</TotalTime>
  <Words>949</Words>
  <Application>Microsoft Office PowerPoint</Application>
  <PresentationFormat>Custom</PresentationFormat>
  <Paragraphs>56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SimSun</vt:lpstr>
      <vt:lpstr>Arial</vt:lpstr>
      <vt:lpstr>Calibri</vt:lpstr>
      <vt:lpstr>ICSOBA PowerPoint Template</vt:lpstr>
      <vt:lpstr>Document</vt:lpstr>
      <vt:lpstr>PowerPoint Presentation</vt:lpstr>
      <vt:lpstr>主持人简介</vt:lpstr>
      <vt:lpstr>模板</vt:lpstr>
      <vt:lpstr>模板</vt:lpstr>
      <vt:lpstr>目录 ( SimSun 24 粗体)</vt:lpstr>
      <vt:lpstr>介绍</vt:lpstr>
      <vt:lpstr>可读表格示例</vt:lpstr>
      <vt:lpstr>图片示例</vt:lpstr>
      <vt:lpstr>图表示例</vt:lpstr>
      <vt:lpstr>结论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ICSOBA</dc:creator>
  <cp:lastModifiedBy>Vinko Potocnik</cp:lastModifiedBy>
  <cp:revision>17</cp:revision>
  <cp:lastPrinted>2014-11-06T10:53:27Z</cp:lastPrinted>
  <dcterms:created xsi:type="dcterms:W3CDTF">2014-09-24T09:29:08Z</dcterms:created>
  <dcterms:modified xsi:type="dcterms:W3CDTF">2025-05-06T03:14:23Z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DOC ID</vt:lpwstr>
  </property>
  <property fmtid="{D5CDD505-2E9C-101B-9397-08002B2CF9AE}" pid="10" name="VGCompatibilityCheck Run By">
    <vt:lpwstr>Chandrasekar N</vt:lpwstr>
  </property>
  <property fmtid="{D5CDD505-2E9C-101B-9397-08002B2CF9AE}" pid="11" name="VGCompatibilityCheck Run On ">
    <vt:lpwstr>11/27/2013 7:03:39 AM</vt:lpwstr>
  </property>
  <property fmtid="{D5CDD505-2E9C-101B-9397-08002B2CF9AE}" pid="12" name="Office2010WasSaved">
    <vt:lpwstr>1</vt:lpwstr>
  </property>
  <property fmtid="{D5CDD505-2E9C-101B-9397-08002B2CF9AE}" pid="13" name="ArticulateGUID">
    <vt:lpwstr>B226C459-D9FB-491C-BAE2-6A36F13252D2</vt:lpwstr>
  </property>
  <property fmtid="{D5CDD505-2E9C-101B-9397-08002B2CF9AE}" pid="14" name="ArticulatePath">
    <vt:lpwstr>EGA PowerPoint presentation template</vt:lpwstr>
  </property>
  <property fmtid="{D5CDD505-2E9C-101B-9397-08002B2CF9AE}" pid="15" name="ContentTypeId">
    <vt:lpwstr>0x010100D28D8D91C4B83A48935478AF687B38A7</vt:lpwstr>
  </property>
  <property fmtid="{D5CDD505-2E9C-101B-9397-08002B2CF9AE}" pid="16" name="VGCompatibilityCheck Run On">
    <vt:lpwstr>11/27/2013 7:03:39 AM</vt:lpwstr>
  </property>
  <property fmtid="{D5CDD505-2E9C-101B-9397-08002B2CF9AE}" pid="17" name="ShowOnHomePage">
    <vt:lpwstr>1</vt:lpwstr>
  </property>
  <property fmtid="{D5CDD505-2E9C-101B-9397-08002B2CF9AE}" pid="18" name="PublishingPageContent">
    <vt:lpwstr/>
  </property>
  <property fmtid="{D5CDD505-2E9C-101B-9397-08002B2CF9AE}" pid="19" name="Category">
    <vt:lpwstr>1</vt:lpwstr>
  </property>
  <property fmtid="{D5CDD505-2E9C-101B-9397-08002B2CF9AE}" pid="20" name="MediaServiceImageTags">
    <vt:lpwstr/>
  </property>
</Properties>
</file>